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80" r:id="rId2"/>
    <p:sldId id="311" r:id="rId3"/>
    <p:sldId id="312" r:id="rId4"/>
    <p:sldId id="324" r:id="rId5"/>
    <p:sldId id="306" r:id="rId6"/>
    <p:sldId id="308" r:id="rId7"/>
    <p:sldId id="307" r:id="rId8"/>
    <p:sldId id="309" r:id="rId9"/>
    <p:sldId id="310" r:id="rId10"/>
    <p:sldId id="314" r:id="rId11"/>
    <p:sldId id="315" r:id="rId12"/>
    <p:sldId id="316" r:id="rId13"/>
    <p:sldId id="317" r:id="rId14"/>
    <p:sldId id="323" r:id="rId15"/>
    <p:sldId id="318" r:id="rId16"/>
    <p:sldId id="319" r:id="rId17"/>
    <p:sldId id="321" r:id="rId18"/>
    <p:sldId id="320" r:id="rId19"/>
    <p:sldId id="304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576" y="-13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828800" y="3159760"/>
            <a:ext cx="457200" cy="1034129"/>
          </a:xfrm>
          <a:prstGeom prst="rect">
            <a:avLst/>
          </a:prstGeom>
          <a:noFill/>
        </p:spPr>
        <p:txBody>
          <a:bodyPr wrap="square" lIns="0" tIns="9144" rIns="0" bIns="9144" rtlCol="0" anchor="ctr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7240" y="1219200"/>
            <a:ext cx="7543800" cy="2152650"/>
          </a:xfrm>
        </p:spPr>
        <p:txBody>
          <a:bodyPr>
            <a:noAutofit/>
          </a:bodyPr>
          <a:lstStyle>
            <a:lvl1pPr>
              <a:defRPr sz="600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33600" y="3375491"/>
            <a:ext cx="6172200" cy="685800"/>
          </a:xfrm>
        </p:spPr>
        <p:txBody>
          <a:bodyPr anchor="ctr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26.03.2018</a:t>
            </a:fld>
            <a:endParaRPr lang="ru-RU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33600" y="685801"/>
            <a:ext cx="5791200" cy="3505199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09600" y="609601"/>
            <a:ext cx="2133600" cy="51816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95600" y="685801"/>
            <a:ext cx="5029200" cy="45720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26.03.2018</a:t>
            </a:fld>
            <a:endParaRPr lang="ru-RU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4267200" y="4074497"/>
            <a:ext cx="457200" cy="101566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0" y="4267368"/>
            <a:ext cx="3733800" cy="731520"/>
          </a:xfrm>
        </p:spPr>
        <p:txBody>
          <a:bodyPr anchor="ctr">
            <a:normAutofit/>
          </a:bodyPr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26.03.2018</a:t>
            </a:fld>
            <a:endParaRPr lang="ru-RU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286000" y="1905000"/>
            <a:ext cx="6035040" cy="2350008"/>
          </a:xfrm>
        </p:spPr>
        <p:txBody>
          <a:bodyPr/>
          <a:lstStyle>
            <a:lvl1pPr marL="0" algn="l" defTabSz="914400" rtl="0" eaLnBrk="1" latinLnBrk="0" hangingPunct="1">
              <a:spcBef>
                <a:spcPct val="0"/>
              </a:spcBef>
              <a:buNone/>
              <a:defRPr lang="en-US" sz="5400" b="0" kern="1200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26.03.2018</a:t>
            </a:fld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1344168" y="658368"/>
            <a:ext cx="3273552" cy="3429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4"/>
          </p:nvPr>
        </p:nvSpPr>
        <p:spPr>
          <a:xfrm>
            <a:off x="5029200" y="658368"/>
            <a:ext cx="3273552" cy="34321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112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44168" y="1371600"/>
            <a:ext cx="3276600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2920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29200" y="1371600"/>
            <a:ext cx="3273552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5664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78028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26.03.2018</a:t>
            </a:fld>
            <a:endParaRPr lang="ru-RU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26.03.2018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26.03.2018</a:t>
            </a:fld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5328920" y="1774588"/>
            <a:ext cx="457200" cy="123110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8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8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1"/>
            <a:ext cx="4343400" cy="3429000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15000" y="685801"/>
            <a:ext cx="2590800" cy="3429000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26.03.2018</a:t>
            </a:fld>
            <a:endParaRPr lang="ru-RU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219200" y="612775"/>
            <a:ext cx="6705600" cy="2546985"/>
          </a:xfrm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743200" y="3453047"/>
            <a:ext cx="5029200" cy="720804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435352" y="3331464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26.03.2018</a:t>
            </a:fld>
            <a:endParaRPr lang="ru-RU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accent6">
                  <a:lumMod val="50000"/>
                  <a:alpha val="36000"/>
                </a:schemeClr>
              </a:gs>
              <a:gs pos="100000">
                <a:schemeClr val="bg2">
                  <a:alpha val="1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 rot="19724275">
            <a:off x="1373221" y="1038440"/>
            <a:ext cx="7240620" cy="570698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7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 rot="17656910">
            <a:off x="-274211" y="1165875"/>
            <a:ext cx="5538472" cy="4480459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 rot="19724275">
            <a:off x="3277955" y="116854"/>
            <a:ext cx="6479362" cy="475475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7240" y="4876800"/>
            <a:ext cx="7543800" cy="9144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33600" y="685801"/>
            <a:ext cx="6096000" cy="36575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5473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B4C71EC6-210F-42DE-9C53-41977AD35B3D}" type="datetimeFigureOut">
              <a:rPr lang="ru-RU" smtClean="0"/>
              <a:pPr/>
              <a:t>26.03.2018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22960" y="6154738"/>
            <a:ext cx="45720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2960" y="5842000"/>
            <a:ext cx="2133600" cy="304800"/>
          </a:xfrm>
          <a:prstGeom prst="rect">
            <a:avLst/>
          </a:prstGeom>
        </p:spPr>
        <p:txBody>
          <a:bodyPr vert="horz" lIns="91440" tIns="45720" rIns="91440" bIns="9144" rtlCol="0" anchor="b"/>
          <a:lstStyle>
            <a:lvl1pPr algn="l">
              <a:defRPr sz="16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56032" algn="l" defTabSz="914400" rtl="0" eaLnBrk="1" latinLnBrk="0" hangingPunct="1">
        <a:spcBef>
          <a:spcPct val="20000"/>
        </a:spcBef>
        <a:spcAft>
          <a:spcPts val="0"/>
        </a:spcAft>
        <a:buSzPct val="60000"/>
        <a:buFont typeface="Wingdings" pitchFamily="2" charset="2"/>
        <a:buChar char=""/>
        <a:defRPr sz="21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1pPr>
      <a:lvl2pPr marL="6400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2pPr>
      <a:lvl3pPr marL="10058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7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3pPr>
      <a:lvl4pPr marL="1371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6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4pPr>
      <a:lvl5pPr marL="164592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5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5pPr>
      <a:lvl6pPr marL="196596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6pPr>
      <a:lvl7pPr marL="22402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7pPr>
      <a:lvl8pPr marL="2514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8pPr>
      <a:lvl9pPr marL="28346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F:\&#1057;&#1054;&#1064;%20&#8470;2%20&#1052;&#1072;&#1089;&#1090;&#1077;&#1088;%20&#1082;&#1083;&#1072;&#1089;&#1089;%20&#1087;&#1086;%20&#1096;&#1072;&#1093;&#1084;&#1072;&#1090;&#1072;&#1084;!\&#1059;&#1095;&#1080;&#1084;&#1089;&#1103;,%20&#1080;&#1075;&#1088;&#1072;&#1103;%20&#1074;%20&#1096;&#1072;&#1093;&#1084;&#1072;&#1090;&#1099;'%2020%20&#1089;&#1077;&#1088;&#1080;&#1103;.mp4" TargetMode="Externa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85720" y="214290"/>
            <a:ext cx="6532208" cy="42165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dirty="0" smtClean="0">
                <a:solidFill>
                  <a:srgbClr val="800000"/>
                </a:solidFill>
              </a:rPr>
              <a:t/>
            </a:r>
            <a:br>
              <a:rPr lang="ru-RU" sz="4000" dirty="0" smtClean="0">
                <a:solidFill>
                  <a:srgbClr val="800000"/>
                </a:solidFill>
              </a:rPr>
            </a:br>
            <a:r>
              <a:rPr lang="ru-RU" sz="4000" dirty="0" smtClean="0">
                <a:solidFill>
                  <a:srgbClr val="800000"/>
                </a:solidFill>
              </a:rPr>
              <a:t>Учитель начальных классов</a:t>
            </a:r>
          </a:p>
          <a:p>
            <a:pPr algn="ctr"/>
            <a:r>
              <a:rPr lang="ru-RU" sz="4000" dirty="0" smtClean="0">
                <a:solidFill>
                  <a:srgbClr val="800000"/>
                </a:solidFill>
              </a:rPr>
              <a:t>МБОУ «СОШ №2»</a:t>
            </a:r>
          </a:p>
          <a:p>
            <a:pPr algn="ctr"/>
            <a:r>
              <a:rPr lang="ru-RU" sz="5400" dirty="0" smtClean="0">
                <a:solidFill>
                  <a:srgbClr val="800000"/>
                </a:solidFill>
              </a:rPr>
              <a:t>Егорова Людмила Владимировна</a:t>
            </a:r>
            <a:endParaRPr lang="ru-RU" sz="5400" dirty="0">
              <a:solidFill>
                <a:srgbClr val="800000"/>
              </a:solidFill>
            </a:endParaRPr>
          </a:p>
        </p:txBody>
      </p:sp>
      <p:pic>
        <p:nvPicPr>
          <p:cNvPr id="4098" name="Picture 2" descr="C:\Users\Люда\Desktop\PiXZyxMYaA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43702" y="2571744"/>
            <a:ext cx="2156276" cy="392909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284744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000100" y="357166"/>
            <a:ext cx="7543800" cy="914400"/>
          </a:xfrm>
        </p:spPr>
        <p:txBody>
          <a:bodyPr/>
          <a:lstStyle/>
          <a:p>
            <a:r>
              <a:rPr lang="ru-RU" sz="4800" dirty="0" smtClean="0">
                <a:solidFill>
                  <a:srgbClr val="800000"/>
                </a:solidFill>
              </a:rPr>
              <a:t>Рисунки по координатам</a:t>
            </a:r>
            <a:endParaRPr lang="ru-RU" sz="4800" dirty="0">
              <a:solidFill>
                <a:srgbClr val="800000"/>
              </a:solidFill>
            </a:endParaRPr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500166" y="1428736"/>
            <a:ext cx="6007926" cy="49720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C:\Users\Люда\Desktop\шахматы\025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-128612" y="0"/>
            <a:ext cx="9272612" cy="695445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-38098" y="0"/>
            <a:ext cx="9182097" cy="68865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2290" name="Picture 2" descr="C:\Users\Люда\Desktop\шахматы\perelman_013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481502" y="0"/>
            <a:ext cx="6011514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C:\Users\Люда\Desktop\шахматы\06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0"/>
            <a:ext cx="7706056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9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48154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37043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C:\Users\Люда\Desktop\depositphotos_9085309-Chess-battle--defeat.jpg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1285852" y="1857364"/>
            <a:ext cx="5786478" cy="45005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1071538" y="285728"/>
            <a:ext cx="6820874" cy="1428760"/>
          </a:xfrm>
        </p:spPr>
        <p:txBody>
          <a:bodyPr/>
          <a:lstStyle/>
          <a:p>
            <a:r>
              <a:rPr lang="ru-RU" dirty="0" smtClean="0">
                <a:solidFill>
                  <a:srgbClr val="800000"/>
                </a:solidFill>
              </a:rPr>
              <a:t>Удачи в шахматных сражениях!</a:t>
            </a:r>
            <a:endParaRPr lang="ru-RU" dirty="0">
              <a:solidFill>
                <a:srgbClr val="8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Люда\Desktop\slide_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19085" y="0"/>
            <a:ext cx="9263085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:\Users\Люда\Desktop\razvitie-logiki-768x437@2x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6557938" cy="3731534"/>
          </a:xfrm>
          <a:prstGeom prst="rect">
            <a:avLst/>
          </a:prstGeom>
          <a:noFill/>
        </p:spPr>
      </p:pic>
      <p:pic>
        <p:nvPicPr>
          <p:cNvPr id="2052" name="Picture 4" descr="C:\Users\Люда\Desktop\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11576" y="3337735"/>
            <a:ext cx="5632424" cy="352026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1" descr="C:\Users\Люда\Desktop\Мастер класс по шахматам\кроссенс\thumb_l_263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4821860" cy="3714752"/>
          </a:xfrm>
          <a:prstGeom prst="rect">
            <a:avLst/>
          </a:prstGeom>
          <a:noFill/>
        </p:spPr>
      </p:pic>
      <p:pic>
        <p:nvPicPr>
          <p:cNvPr id="3" name="Picture 2" descr="C:\Users\Люда\Desktop\Мастер класс по шахматам\кроссенс\1-5-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39761" y="3000372"/>
            <a:ext cx="5304239" cy="38576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857224" y="0"/>
            <a:ext cx="7615238" cy="1343004"/>
          </a:xfrm>
        </p:spPr>
        <p:txBody>
          <a:bodyPr/>
          <a:lstStyle/>
          <a:p>
            <a:endParaRPr lang="ru-RU" sz="4000" dirty="0">
              <a:solidFill>
                <a:srgbClr val="8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1357290" y="1571612"/>
            <a:ext cx="6072230" cy="4929222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2051" name="Picture 3" descr="C:\Users\Люда\Desktop\slide_1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71385"/>
            <a:ext cx="9144000" cy="678661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C:\Users\Люда\Desktop\img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2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1285852" y="0"/>
            <a:ext cx="5453058" cy="1142984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3200" dirty="0" smtClean="0">
                <a:solidFill>
                  <a:srgbClr val="800000"/>
                </a:solidFill>
              </a:rPr>
              <a:t>Каисса -  покровительница шахматистов</a:t>
            </a:r>
            <a:endParaRPr lang="ru-RU" sz="3200" dirty="0">
              <a:solidFill>
                <a:srgbClr val="800000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Люда\Desktop\27665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1404892"/>
            <a:ext cx="3714776" cy="4953035"/>
          </a:xfrm>
          <a:prstGeom prst="rect">
            <a:avLst/>
          </a:prstGeom>
          <a:noFill/>
        </p:spPr>
      </p:pic>
      <p:pic>
        <p:nvPicPr>
          <p:cNvPr id="4099" name="Picture 3" descr="C:\Users\Люда\Desktop\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86314" y="857232"/>
            <a:ext cx="4194584" cy="559277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Учимся, играя в шахматы' 20 серия.mp4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0" y="571480"/>
            <a:ext cx="9173379" cy="520065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vide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1285852" y="2071678"/>
            <a:ext cx="6096000" cy="3657599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928662" y="357166"/>
            <a:ext cx="7543800" cy="914400"/>
          </a:xfrm>
        </p:spPr>
        <p:txBody>
          <a:bodyPr/>
          <a:lstStyle/>
          <a:p>
            <a:r>
              <a:rPr lang="ru-RU" dirty="0" smtClean="0">
                <a:solidFill>
                  <a:srgbClr val="800000"/>
                </a:solidFill>
              </a:rPr>
              <a:t>Тест по теме «Король»</a:t>
            </a:r>
            <a:endParaRPr lang="ru-RU" dirty="0">
              <a:solidFill>
                <a:srgbClr val="800000"/>
              </a:solidFill>
            </a:endParaRPr>
          </a:p>
        </p:txBody>
      </p:sp>
      <p:pic>
        <p:nvPicPr>
          <p:cNvPr id="3074" name="Picture 2" descr="C:\Users\Люда\Desktop\454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1538" y="1357298"/>
            <a:ext cx="6667500" cy="50006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азовая">
  <a:themeElements>
    <a:clrScheme name="Базовая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Базовая">
      <a:maj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5000"/>
              </a:schemeClr>
            </a:gs>
            <a:gs pos="100000">
              <a:schemeClr val="phClr">
                <a:shade val="40000"/>
                <a:satMod val="18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4000"/>
                <a:satMod val="280000"/>
              </a:schemeClr>
              <a:schemeClr val="phClr">
                <a:tint val="60000"/>
                <a:sat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1005</TotalTime>
  <Words>18</Words>
  <Application>Microsoft Office PowerPoint</Application>
  <PresentationFormat>Экран (4:3)</PresentationFormat>
  <Paragraphs>7</Paragraphs>
  <Slides>19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Базовая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Тест по теме «Король»</vt:lpstr>
      <vt:lpstr>Рисунки по координатам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Удачи в шахматных сражениях!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Мастер – класс учителя начальных классов МБОУ лицея №12 Егоровой Людмилы Владимировны</dc:title>
  <dc:creator>Людмила</dc:creator>
  <cp:lastModifiedBy>admin</cp:lastModifiedBy>
  <cp:revision>96</cp:revision>
  <dcterms:created xsi:type="dcterms:W3CDTF">2015-01-06T07:16:07Z</dcterms:created>
  <dcterms:modified xsi:type="dcterms:W3CDTF">2018-03-26T05:54:52Z</dcterms:modified>
</cp:coreProperties>
</file>